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0279975" cy="42808525"/>
  <p:notesSz cx="6858000" cy="9144000"/>
  <p:defaultTextStyle>
    <a:defPPr>
      <a:defRPr lang="en-US"/>
    </a:defPPr>
    <a:lvl1pPr algn="l" defTabSz="2087563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2087563" indent="-1630363" algn="l" defTabSz="2087563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4175125" indent="-3260725" algn="l" defTabSz="2087563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6264275" indent="-4892675" algn="l" defTabSz="2087563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8351838" indent="-6523038" algn="l" defTabSz="2087563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  <a:srgbClr val="66FF33"/>
    <a:srgbClr val="33CC33"/>
    <a:srgbClr val="2E6D92"/>
    <a:srgbClr val="A2A9A6"/>
    <a:srgbClr val="C27065"/>
    <a:srgbClr val="8D7673"/>
    <a:srgbClr val="76443D"/>
    <a:srgbClr val="6F8784"/>
    <a:srgbClr val="9AB2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Objects="1">
      <p:cViewPr>
        <p:scale>
          <a:sx n="100" d="100"/>
          <a:sy n="100" d="100"/>
        </p:scale>
        <p:origin x="6451" y="-110"/>
      </p:cViewPr>
      <p:guideLst>
        <p:guide orient="horz" pos="13483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86" d="100"/>
          <a:sy n="86" d="100"/>
        </p:scale>
        <p:origin x="-3174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562131B1-DD30-4E0E-AC6E-E47BA1E9756C}" type="datetimeFigureOut">
              <a:rPr lang="en-US"/>
              <a:pPr>
                <a:defRPr/>
              </a:pPr>
              <a:t>12/30/2018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5724E2E5-787B-4053-B662-BC68A05DA43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89491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13522" y="4698406"/>
            <a:ext cx="27251978" cy="2880320"/>
          </a:xfrm>
          <a:prstGeom prst="rect">
            <a:avLst/>
          </a:prstGeom>
        </p:spPr>
        <p:txBody>
          <a:bodyPr lIns="0" anchor="ctr"/>
          <a:lstStyle>
            <a:lvl1pPr algn="l">
              <a:defRPr sz="8000"/>
            </a:lvl1pPr>
          </a:lstStyle>
          <a:p>
            <a:r>
              <a:rPr lang="en-AU" dirty="0" smtClean="0"/>
              <a:t>Insert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513999" y="11827198"/>
            <a:ext cx="27251978" cy="29794018"/>
          </a:xfrm>
        </p:spPr>
        <p:txBody>
          <a:bodyPr lIns="0" numCol="2">
            <a:normAutofit/>
          </a:bodyPr>
          <a:lstStyle>
            <a:lvl1pPr marL="0" indent="0">
              <a:spcBef>
                <a:spcPts val="0"/>
              </a:spcBef>
              <a:spcAft>
                <a:spcPts val="3000"/>
              </a:spcAft>
              <a:buNone/>
              <a:defRPr sz="3200" b="0" baseline="0"/>
            </a:lvl1pPr>
            <a:lvl2pPr>
              <a:defRPr sz="4800"/>
            </a:lvl2pPr>
            <a:lvl3pPr>
              <a:defRPr sz="44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 smtClean="0"/>
              <a:t>Insert poster content here.</a:t>
            </a:r>
            <a:br>
              <a:rPr lang="en-US" dirty="0" smtClean="0"/>
            </a:br>
            <a:r>
              <a:rPr lang="en-US" dirty="0" smtClean="0"/>
              <a:t>Recommended font size for body text is Arial size 32.</a:t>
            </a:r>
            <a:br>
              <a:rPr lang="en-US" dirty="0" smtClean="0"/>
            </a:br>
            <a:r>
              <a:rPr lang="en-US" dirty="0" smtClean="0"/>
              <a:t>Two column layout is preferred (right click, select ‘Format  Shape’, then select ‘Text  Box’, then ‘Columns’).</a:t>
            </a:r>
            <a:br>
              <a:rPr lang="en-US" dirty="0" smtClean="0"/>
            </a:br>
            <a:r>
              <a:rPr lang="en-US" dirty="0" smtClean="0"/>
              <a:t>Headings should be Arial size 36, bold.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513522" y="7578726"/>
            <a:ext cx="27252455" cy="1440160"/>
          </a:xfrm>
        </p:spPr>
        <p:txBody>
          <a:bodyPr lIns="0"/>
          <a:lstStyle>
            <a:lvl1pPr>
              <a:buFontTx/>
              <a:buNone/>
              <a:defRPr sz="4800" baseline="0">
                <a:solidFill>
                  <a:srgbClr val="C27065"/>
                </a:solidFill>
              </a:defRPr>
            </a:lvl1pPr>
          </a:lstStyle>
          <a:p>
            <a:pPr lvl="0"/>
            <a:r>
              <a:rPr lang="en-AU" dirty="0" smtClean="0"/>
              <a:t>Insert authors names</a:t>
            </a:r>
            <a:endParaRPr lang="en-AU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1513045" y="9018886"/>
            <a:ext cx="27252455" cy="2808312"/>
          </a:xfrm>
        </p:spPr>
        <p:txBody>
          <a:bodyPr lIns="0"/>
          <a:lstStyle>
            <a:lvl1pPr>
              <a:buFontTx/>
              <a:buNone/>
              <a:defRPr sz="2800" baseline="0">
                <a:solidFill>
                  <a:srgbClr val="8D7673"/>
                </a:solidFill>
              </a:defRPr>
            </a:lvl1pPr>
          </a:lstStyle>
          <a:p>
            <a:pPr lvl="0"/>
            <a:r>
              <a:rPr lang="en-AU" dirty="0" smtClean="0"/>
              <a:t>Insert affiliations and contact details</a:t>
            </a:r>
            <a:endParaRPr lang="en-AU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22340787" y="1458046"/>
            <a:ext cx="7531742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CELEBRATING</a:t>
            </a:r>
            <a:endParaRPr lang="en-A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27525363" y="2812263"/>
            <a:ext cx="2083134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rush Script MT" pitchFamily="66" charset="0"/>
              </a:rPr>
              <a:t>Years</a:t>
            </a:r>
            <a:endParaRPr lang="en-AU" dirty="0">
              <a:solidFill>
                <a:schemeClr val="tx1">
                  <a:lumMod val="95000"/>
                  <a:lumOff val="5000"/>
                </a:schemeClr>
              </a:solidFill>
              <a:latin typeface="Brush Script MT" pitchFamily="66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" y="-6603"/>
            <a:ext cx="30333676" cy="426635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14475" y="9988550"/>
            <a:ext cx="27251025" cy="2825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643" tIns="208822" rIns="417643" bIns="2088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4475" y="39676388"/>
            <a:ext cx="7064375" cy="2279650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 defTabSz="2088215" fontAlgn="auto">
              <a:spcBef>
                <a:spcPts val="0"/>
              </a:spcBef>
              <a:spcAft>
                <a:spcPts val="0"/>
              </a:spcAft>
              <a:defRPr sz="55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9B50DE5-C98A-48E8-B5F6-EC1185A3CEE9}" type="datetimeFigureOut">
              <a:rPr lang="en-US"/>
              <a:pPr>
                <a:defRPr/>
              </a:pPr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5738" y="39676388"/>
            <a:ext cx="9588500" cy="2279650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 defTabSz="2088215" fontAlgn="auto">
              <a:spcBef>
                <a:spcPts val="0"/>
              </a:spcBef>
              <a:spcAft>
                <a:spcPts val="0"/>
              </a:spcAft>
              <a:defRPr sz="55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701125" y="39676388"/>
            <a:ext cx="7064375" cy="2279650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 defTabSz="2088215" fontAlgn="auto">
              <a:spcBef>
                <a:spcPts val="0"/>
              </a:spcBef>
              <a:spcAft>
                <a:spcPts val="0"/>
              </a:spcAft>
              <a:defRPr sz="55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6A1DA63-8221-4C26-8069-E62B328C68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4" name="Rectangle 93"/>
          <p:cNvSpPr/>
          <p:nvPr userDrawn="1"/>
        </p:nvSpPr>
        <p:spPr>
          <a:xfrm>
            <a:off x="1" y="42376477"/>
            <a:ext cx="30279974" cy="432048"/>
          </a:xfrm>
          <a:prstGeom prst="rect">
            <a:avLst/>
          </a:prstGeom>
          <a:solidFill>
            <a:srgbClr val="A2A9A6"/>
          </a:solidFill>
          <a:ln>
            <a:solidFill>
              <a:srgbClr val="A2A9A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" name="Rectangle 31"/>
          <p:cNvSpPr/>
          <p:nvPr userDrawn="1"/>
        </p:nvSpPr>
        <p:spPr>
          <a:xfrm>
            <a:off x="4594632" y="962426"/>
            <a:ext cx="6813084" cy="224676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10000" b="1" cap="none" spc="50" dirty="0" smtClean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Ebrima" pitchFamily="2" charset="0"/>
                <a:ea typeface="Ebrima" pitchFamily="2" charset="0"/>
                <a:cs typeface="Ebrima" pitchFamily="2" charset="0"/>
              </a:rPr>
              <a:t>CESE2019</a:t>
            </a:r>
            <a:endParaRPr lang="en-US" sz="10000" b="1" cap="none" spc="50" dirty="0" smtClean="0">
              <a:ln w="11430"/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algn="ctr"/>
            <a:r>
              <a:rPr lang="en-US" sz="2000" b="1" cap="none" spc="50" dirty="0" err="1" smtClean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Ebrima" pitchFamily="2" charset="0"/>
                <a:ea typeface="Ebrima" pitchFamily="2" charset="0"/>
                <a:cs typeface="Ebrima" pitchFamily="2" charset="0"/>
              </a:rPr>
              <a:t>TWELWTH</a:t>
            </a:r>
            <a:r>
              <a:rPr lang="en-US" sz="2000" b="1" cap="none" spc="50" baseline="0" dirty="0" smtClean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Ebrima" pitchFamily="2" charset="0"/>
                <a:ea typeface="Ebrima" pitchFamily="2" charset="0"/>
                <a:cs typeface="Ebrima" pitchFamily="2" charset="0"/>
              </a:rPr>
              <a:t> </a:t>
            </a:r>
            <a:r>
              <a:rPr lang="en-US" sz="2000" b="1" cap="none" spc="50" baseline="0" dirty="0" smtClean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Ebrima" pitchFamily="2" charset="0"/>
                <a:ea typeface="Ebrima" pitchFamily="2" charset="0"/>
                <a:cs typeface="Ebrima" pitchFamily="2" charset="0"/>
              </a:rPr>
              <a:t>ANNUAL CONFERENCE ON CHALLENGES</a:t>
            </a:r>
          </a:p>
          <a:p>
            <a:pPr algn="ctr"/>
            <a:r>
              <a:rPr lang="en-US" sz="2000" b="1" cap="none" spc="50" baseline="0" dirty="0" smtClean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Ebrima" pitchFamily="2" charset="0"/>
                <a:ea typeface="Ebrima" pitchFamily="2" charset="0"/>
                <a:cs typeface="Ebrima" pitchFamily="2" charset="0"/>
              </a:rPr>
              <a:t> IN ENVIRONMENTAL SCIENCE AND ENGINEERIN</a:t>
            </a:r>
            <a:r>
              <a:rPr lang="en-US" sz="2000" b="1" cap="none" spc="50" baseline="0" dirty="0" smtClean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</a:t>
            </a:r>
            <a:endParaRPr lang="en-US" sz="2000" b="1" cap="none" spc="50" dirty="0">
              <a:ln w="11430"/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7" name="Rectangle 36"/>
          <p:cNvSpPr/>
          <p:nvPr userDrawn="1"/>
        </p:nvSpPr>
        <p:spPr>
          <a:xfrm>
            <a:off x="15740567" y="1517741"/>
            <a:ext cx="524053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en-US" sz="4000" b="1" cap="none" spc="50" dirty="0" smtClean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Ebrima" pitchFamily="2" charset="0"/>
                <a:ea typeface="Ebrima" pitchFamily="2" charset="0"/>
                <a:cs typeface="Ebrima" pitchFamily="2" charset="0"/>
              </a:rPr>
              <a:t>3-7 </a:t>
            </a:r>
            <a:r>
              <a:rPr lang="en-US" sz="4000" b="1" cap="none" spc="50" dirty="0" smtClean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Ebrima" pitchFamily="2" charset="0"/>
                <a:ea typeface="Ebrima" pitchFamily="2" charset="0"/>
                <a:cs typeface="Ebrima" pitchFamily="2" charset="0"/>
              </a:rPr>
              <a:t>November,</a:t>
            </a:r>
            <a:r>
              <a:rPr lang="en-US" sz="4000" b="1" cap="none" spc="50" baseline="0" dirty="0" smtClean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Ebrima" pitchFamily="2" charset="0"/>
                <a:ea typeface="Ebrima" pitchFamily="2" charset="0"/>
                <a:cs typeface="Ebrima" pitchFamily="2" charset="0"/>
              </a:rPr>
              <a:t> </a:t>
            </a:r>
            <a:r>
              <a:rPr lang="en-US" sz="4000" b="1" cap="none" spc="50" baseline="0" dirty="0" smtClean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Ebrima" pitchFamily="2" charset="0"/>
                <a:ea typeface="Ebrima" pitchFamily="2" charset="0"/>
                <a:cs typeface="Ebrima" pitchFamily="2" charset="0"/>
              </a:rPr>
              <a:t>2019</a:t>
            </a:r>
            <a:endParaRPr lang="en-US" sz="4000" b="1" cap="none" spc="50" baseline="0" dirty="0" smtClean="0">
              <a:ln w="11430"/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algn="r"/>
            <a:r>
              <a:rPr lang="en-US" sz="4000" b="1" cap="none" spc="50" baseline="0" dirty="0" smtClean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Ebrima" pitchFamily="2" charset="0"/>
                <a:ea typeface="Ebrima" pitchFamily="2" charset="0"/>
                <a:cs typeface="Ebrima" pitchFamily="2" charset="0"/>
              </a:rPr>
              <a:t>Kaohsiung, Taiwan</a:t>
            </a:r>
            <a:endParaRPr lang="en-US" sz="4000" b="1" cap="none" spc="50" dirty="0" smtClean="0">
              <a:ln w="11430"/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  <p:grpSp>
        <p:nvGrpSpPr>
          <p:cNvPr id="38" name="Group 37"/>
          <p:cNvGrpSpPr/>
          <p:nvPr userDrawn="1"/>
        </p:nvGrpSpPr>
        <p:grpSpPr>
          <a:xfrm>
            <a:off x="22340787" y="-175031"/>
            <a:ext cx="7531742" cy="4708981"/>
            <a:chOff x="22340787" y="-175031"/>
            <a:chExt cx="7531742" cy="4708981"/>
          </a:xfrm>
        </p:grpSpPr>
        <p:sp>
          <p:nvSpPr>
            <p:cNvPr id="39" name="TextBox 38"/>
            <p:cNvSpPr txBox="1"/>
            <p:nvPr userDrawn="1"/>
          </p:nvSpPr>
          <p:spPr>
            <a:xfrm>
              <a:off x="24645043" y="-175031"/>
              <a:ext cx="2911374" cy="47089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30000" dirty="0" smtClean="0">
                  <a:solidFill>
                    <a:schemeClr val="accent1">
                      <a:lumMod val="75000"/>
                    </a:schemeClr>
                  </a:solidFill>
                  <a:latin typeface="Brush Script MT" pitchFamily="66" charset="0"/>
                </a:rPr>
                <a:t>12</a:t>
              </a:r>
              <a:endParaRPr lang="en-AU" sz="30000" dirty="0">
                <a:solidFill>
                  <a:schemeClr val="accent1">
                    <a:lumMod val="75000"/>
                  </a:schemeClr>
                </a:solidFill>
                <a:latin typeface="Brush Script MT" pitchFamily="66" charset="0"/>
              </a:endParaRPr>
            </a:p>
          </p:txBody>
        </p:sp>
        <p:sp>
          <p:nvSpPr>
            <p:cNvPr id="40" name="TextBox 39"/>
            <p:cNvSpPr txBox="1"/>
            <p:nvPr userDrawn="1"/>
          </p:nvSpPr>
          <p:spPr>
            <a:xfrm>
              <a:off x="22340787" y="1458046"/>
              <a:ext cx="7531742" cy="13542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dirty="0" smtClean="0">
                  <a:solidFill>
                    <a:schemeClr val="bg1"/>
                  </a:solidFill>
                </a:rPr>
                <a:t>CELEBRATING</a:t>
              </a:r>
              <a:endParaRPr lang="en-AU" dirty="0">
                <a:solidFill>
                  <a:schemeClr val="bg1"/>
                </a:solidFill>
              </a:endParaRPr>
            </a:p>
          </p:txBody>
        </p:sp>
        <p:sp>
          <p:nvSpPr>
            <p:cNvPr id="41" name="TextBox 40"/>
            <p:cNvSpPr txBox="1"/>
            <p:nvPr userDrawn="1"/>
          </p:nvSpPr>
          <p:spPr>
            <a:xfrm>
              <a:off x="27525363" y="2812263"/>
              <a:ext cx="2083134" cy="13542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dirty="0" smtClean="0">
                  <a:solidFill>
                    <a:schemeClr val="bg1"/>
                  </a:solidFill>
                  <a:latin typeface="Brush Script MT" pitchFamily="66" charset="0"/>
                </a:rPr>
                <a:t>Years</a:t>
              </a:r>
              <a:endParaRPr lang="en-AU" dirty="0">
                <a:solidFill>
                  <a:schemeClr val="bg1"/>
                </a:solidFill>
                <a:latin typeface="Brush Script MT" pitchFamily="66" charset="0"/>
              </a:endParaRPr>
            </a:p>
          </p:txBody>
        </p:sp>
      </p:grpSp>
      <p:pic>
        <p:nvPicPr>
          <p:cNvPr id="2" name="Picture 2" descr="E:\Jega-Deakin\Jega\CESE\CESE-logo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323" y="491911"/>
            <a:ext cx="4137544" cy="404203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12" name="Rectangle 11"/>
          <p:cNvSpPr/>
          <p:nvPr userDrawn="1"/>
        </p:nvSpPr>
        <p:spPr>
          <a:xfrm>
            <a:off x="-11509" y="4231983"/>
            <a:ext cx="30275677" cy="60393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2087563" rtl="0" eaLnBrk="0" fontAlgn="base" hangingPunct="0">
        <a:spcBef>
          <a:spcPct val="0"/>
        </a:spcBef>
        <a:spcAft>
          <a:spcPct val="0"/>
        </a:spcAft>
        <a:defRPr sz="20100" kern="1200">
          <a:solidFill>
            <a:schemeClr val="accent4">
              <a:lumMod val="50000"/>
            </a:schemeClr>
          </a:solidFill>
          <a:latin typeface="+mj-lt"/>
          <a:ea typeface="+mj-ea"/>
          <a:cs typeface="+mj-cs"/>
        </a:defRPr>
      </a:lvl1pPr>
      <a:lvl2pPr algn="ctr" defTabSz="208756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</a:defRPr>
      </a:lvl2pPr>
      <a:lvl3pPr algn="ctr" defTabSz="208756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</a:defRPr>
      </a:lvl3pPr>
      <a:lvl4pPr algn="ctr" defTabSz="208756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</a:defRPr>
      </a:lvl4pPr>
      <a:lvl5pPr algn="ctr" defTabSz="208756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</a:defRPr>
      </a:lvl5pPr>
      <a:lvl6pPr marL="457200" algn="ctr" defTabSz="2087563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</a:defRPr>
      </a:lvl6pPr>
      <a:lvl7pPr marL="914400" algn="ctr" defTabSz="2087563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</a:defRPr>
      </a:lvl7pPr>
      <a:lvl8pPr marL="1371600" algn="ctr" defTabSz="2087563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</a:defRPr>
      </a:lvl8pPr>
      <a:lvl9pPr marL="1828800" algn="ctr" defTabSz="2087563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</a:defRPr>
      </a:lvl9pPr>
    </p:titleStyle>
    <p:bodyStyle>
      <a:lvl1pPr marL="1565275" indent="-1565275" algn="l" defTabSz="208756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2488" indent="-1304925" algn="l" defTabSz="208756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19700" indent="-1042988" algn="l" defTabSz="208756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7263" indent="-1042988" algn="l" defTabSz="208756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413" indent="-1042988" algn="l" defTabSz="208756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2088215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2088215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2088215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2088215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8821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208821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208821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208821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208821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208821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208821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208821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208821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AU" dirty="0">
              <a:solidFill>
                <a:srgbClr val="2E6D92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5258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3895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Deakin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Greg Keir</dc:creator>
  <cp:lastModifiedBy>Jega Jegatheesan</cp:lastModifiedBy>
  <cp:revision>231</cp:revision>
  <cp:lastPrinted>2011-06-30T00:48:13Z</cp:lastPrinted>
  <dcterms:created xsi:type="dcterms:W3CDTF">2010-08-10T07:59:09Z</dcterms:created>
  <dcterms:modified xsi:type="dcterms:W3CDTF">2018-12-30T05:29:29Z</dcterms:modified>
</cp:coreProperties>
</file>